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590.247 2020-12-14 04:00:01
## 1     BTCUSD    BTC    19260.850 2020-12-14 04:00:00
## 2     ETHUSD    ETH      590.898 2020-12-14 03:00:01
## 3     BTCUSD    BTC    19304.580 2020-12-14 03:00:00
## 4     ETHUSD    ETH      585.171 2020-12-14 02:00:01
## ...      ...    ...          ...                 ...
## 5165  BTCUSD    BTC    11972.900 2020-08-10 06:03:50
## 5166  BTCUSD    BTC    11985.890 2020-08-10 05:03:48
## 5167  BTCUSD    BTC    11997.470 2020-08-10 04:32:55
## 5168  BTCUSD    BTC    10686.880                 NaT
## 5169  ETHUSD    ETH      357.844                 NaT
## 
## [5170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590.247  lower 50th percentile of prices
## 1       BTC    19260.850  upper 50th percentile of prices
## 2       ETH      590.898  lower 50th percentile of prices
## 3       BTC    19304.580  upper 50th percentile of prices
## 4       ETH      585.171  lower 50th percentile of prices
## ...     ...          ...                              ...
## 5165    BTC    11972.900  upper 50th percentile of prices
## 5166    BTC    11985.890  upper 50th percentile of prices
## 5167    BTC    11997.470  upper 50th percentile of prices
## 5168    BTC    10686.880  upper 50th percentile of prices
## 5169    ETH      357.844  lower 50th percentile of prices
## 
## [5170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2020-12-14T04:12:01Z</dcterms:created>
  <dcterms:modified xsi:type="dcterms:W3CDTF">2020-12-14T04:12:01Z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