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2021-05-17</a:t>
            </a:r>
            <a:r>
              <a:rPr/>
              <a:t> </a:t>
            </a:r>
            <a:r>
              <a:rPr/>
              <a:t>06:11:43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2021-05-17</a:t>
            </a:r>
            <a:r>
              <a:rPr/>
              <a:t> </a:t>
            </a:r>
            <a:r>
              <a:rPr/>
              <a:t>06:11:43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44143.230 2021-05-17 06:00:01
## 1      ETHUSD    ETH     3341.064 2021-05-17 06:00:01
## 2      ETHUSD    ETH     3326.735 2021-05-17 05:00:01
## 3      BTCUSD    BTC    43593.580 2021-05-17 05:00:00
## 4      ETHUSD    ETH     3240.316 2021-05-17 04:00:01
## ...       ...    ...          ...                 ...
## 12555  BTCUSD    BTC    11972.900 2020-08-10 06:03:50
## 12556  BTCUSD    BTC    11985.890 2020-08-10 05:03:48
## 12557  BTCUSD    BTC    11997.470 2020-08-10 04:32:55
## 12558  BTCUSD    BTC    10686.880                 NaT
## 12559  ETHUSD    ETH      357.844                 NaT
## 
## [12560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44143.230  upper 50th percentile of prices
## 1        ETH     3341.064  lower 50th percentile of prices
## 2        ETH     3326.735  lower 50th percentile of prices
## 3        BTC    43593.580  upper 50th percentile of prices
## 4        ETH     3240.316  lower 50th percentile of prices
## ...      ...          ...                              ...
## 12555    BTC    11972.900  upper 50th percentile of prices
## 12556    BTC    11985.890  upper 50th percentile of prices
## 12557    BTC    11997.470  upper 50th percentile of prices
## 12558    BTC    10686.880  upper 50th percentile of prices
## 12559    ETH      357.844  lower 50th percentile of prices
## 
## [12560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2021-05-17T06:11:45Z</dcterms:created>
  <dcterms:modified xsi:type="dcterms:W3CDTF">2021-05-17T06:11:45Z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2021-05-17 06:11:43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2021-05-17 06:11:43</vt:lpwstr>
  </property>
</Properties>
</file>