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2021-02-27</a:t>
            </a:r>
            <a:r>
              <a:rPr/>
              <a:t> </a:t>
            </a:r>
            <a:r>
              <a:rPr/>
              <a:t>06:27:09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2021-02-27</a:t>
            </a:r>
            <a:r>
              <a:rPr/>
              <a:t> </a:t>
            </a:r>
            <a:r>
              <a:rPr/>
              <a:t>06:27:09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1501.756 2021-02-27 06:00:01
## 1     BTCUSD    BTC    47793.860 2021-02-27 06:00:00
## 2     BTCUSD    BTC    47661.840 2021-02-27 05:00:01
## 3     ETHUSD    ETH     1499.822 2021-02-27 05:00:01
## 4     BTCUSD    BTC    47433.950 2021-02-27 04:00:01
## ...      ...    ...          ...                 ...
## 8769  BTCUSD    BTC    11972.900 2020-08-10 06:03:50
## 8770  BTCUSD    BTC    11985.890 2020-08-10 05:03:48
## 8771  BTCUSD    BTC    11997.470 2020-08-10 04:32:55
## 8772  BTCUSD    BTC    10686.880                 NaT
## 8773  ETHUSD    ETH      357.844                 NaT
## 
## [8774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1501.756  lower 50th percentile of prices
## 1       BTC    47793.860  upper 50th percentile of prices
## 2       BTC    47661.840  upper 50th percentile of prices
## 3       ETH     1499.822  lower 50th percentile of prices
## 4       BTC    47433.950  upper 50th percentile of prices
## ...     ...          ...                              ...
## 8769    BTC    11972.900  upper 50th percentile of prices
## 8770    BTC    11985.890  upper 50th percentile of prices
## 8771    BTC    11997.470  upper 50th percentile of prices
## 8772    BTC    10686.880  upper 50th percentile of prices
## 8773    ETH      357.844  lower 50th percentile of prices
## 
## [8774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2021-02-27T06:27:11Z</dcterms:created>
  <dcterms:modified xsi:type="dcterms:W3CDTF">2021-02-27T06:27:11Z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2021-02-27 06:27:09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2021-02-27 06:27:09</vt:lpwstr>
  </property>
</Properties>
</file>