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2021-03-10</a:t>
            </a:r>
            <a:r>
              <a:rPr/>
              <a:t> </a:t>
            </a:r>
            <a:r>
              <a:rPr/>
              <a:t>06:28:26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2021-03-10</a:t>
            </a:r>
            <a:r>
              <a:rPr/>
              <a:t> </a:t>
            </a:r>
            <a:r>
              <a:rPr/>
              <a:t>06:28:26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BTCUSD    BTC    53632.720 2021-03-10 06:00:01
## 1     ETHUSD    ETH     1797.477 2021-03-10 06:00:01
## 2     ETHUSD    ETH     1791.070 2021-03-10 05:00:01
## 3     BTCUSD    BTC    53650.010 2021-03-10 05:00:00
## 4     BTCUSD    BTC    53478.010 2021-03-10 04:00:01
## ...      ...    ...          ...                 ...
## 9297  BTCUSD    BTC    11972.900 2020-08-10 06:03:50
## 9298  BTCUSD    BTC    11985.890 2020-08-10 05:03:48
## 9299  BTCUSD    BTC    11997.470 2020-08-10 04:32:55
## 9300  BTCUSD    BTC    10686.880                 NaT
## 9301  ETHUSD    ETH      357.844                 NaT
## 
## [9302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BTC    53632.720  upper 50th percentile of prices
## 1       ETH     1797.477  lower 50th percentile of prices
## 2       ETH     1791.070  lower 50th percentile of prices
## 3       BTC    53650.010  upper 50th percentile of prices
## 4       BTC    53478.010  upper 50th percentile of prices
## ...     ...          ...                              ...
## 9297    BTC    11972.900  upper 50th percentile of prices
## 9298    BTC    11985.890  upper 50th percentile of prices
## 9299    BTC    11997.470  upper 50th percentile of prices
## 9300    BTC    10686.880  upper 50th percentile of prices
## 9301    ETH      357.844  lower 50th percentile of prices
## 
## [9302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2021-03-10T06:28:28Z</dcterms:created>
  <dcterms:modified xsi:type="dcterms:W3CDTF">2021-03-10T06:28:28Z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2021-03-10 06:28:26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2021-03-10 06:28:26</vt:lpwstr>
  </property>
</Properties>
</file>