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2023-09-25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2023-09-25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2023-09-25T06:12:11Z</dcterms:created>
  <dcterms:modified xsi:type="dcterms:W3CDTF">2023-09-25T06:12:11Z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2023-09-25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2023-09-25 06:12:05</vt:lpwstr>
  </property>
</Properties>
</file>