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2021-05-22</a:t>
            </a:r>
            <a:r>
              <a:rPr/>
              <a:t> </a:t>
            </a:r>
            <a:r>
              <a:rPr/>
              <a:t>06:12:53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2021-05-22</a:t>
            </a:r>
            <a:r>
              <a:rPr/>
              <a:t> </a:t>
            </a:r>
            <a:r>
              <a:rPr/>
              <a:t>06:12:53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2232.090 2021-05-22 06:00:01
## 1      BTCUSD    BTC    36381.510 2021-05-22 06:00:00
## 2      ETHUSD    ETH     2268.557 2021-05-22 05:00:01
## 3      BTCUSD    BTC    36312.250 2021-05-22 05:00:00
## 4      ETHUSD    ETH     2329.374 2021-05-22 04:00:01
## ...       ...    ...          ...                 ...
## 12793  BTCUSD    BTC    11972.900 2020-08-10 06:03:50
## 12794  BTCUSD    BTC    11985.890 2020-08-10 05:03:48
## 12795  BTCUSD    BTC    11997.470 2020-08-10 04:32:55
## 12796  BTCUSD    BTC    10686.880                 NaT
## 12797  ETHUSD    ETH      357.844                 NaT
## 
## [12798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2232.090  lower 50th percentile of prices
## 1        BTC    36381.510  upper 50th percentile of prices
## 2        ETH     2268.557  lower 50th percentile of prices
## 3        BTC    36312.250  upper 50th percentile of prices
## 4        ETH     2329.374  lower 50th percentile of prices
## ...      ...          ...                              ...
## 12793    BTC    11972.900  upper 50th percentile of prices
## 12794    BTC    11985.890  upper 50th percentile of prices
## 12795    BTC    11997.470  upper 50th percentile of prices
## 12796    BTC    10686.880  upper 50th percentile of prices
## 12797    ETH      357.844  lower 50th percentile of prices
## 
## [12798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2021-05-22T06:12:56Z</dcterms:created>
  <dcterms:modified xsi:type="dcterms:W3CDTF">2021-05-22T06:12:56Z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2021-05-22 06:12:53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2021-05-22 06:12:53</vt:lpwstr>
  </property>
</Properties>
</file>