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2021-02-20</a:t>
            </a:r>
            <a:r>
              <a:rPr/>
              <a:t> </a:t>
            </a:r>
            <a:r>
              <a:rPr/>
              <a:t>06:27:11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2021-02-20</a:t>
            </a:r>
            <a:r>
              <a:rPr/>
              <a:t> </a:t>
            </a:r>
            <a:r>
              <a:rPr/>
              <a:t>06:27:11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2013.652 2021-02-20 06:00:01
## 1     BTCUSD    BTC    55672.000 2021-02-20 06:00:00
## 2     ETHUSD    ETH     2020.576 2021-02-20 05:00:01
## 3     BTCUSD    BTC    55811.850 2021-02-20 05:00:00
## 4     ETHUSD    ETH     2015.780 2021-02-20 04:00:01
## ...      ...    ...          ...                 ...
## 8433  BTCUSD    BTC    11972.900 2020-08-10 06:03:50
## 8434  BTCUSD    BTC    11985.890 2020-08-10 05:03:48
## 8435  BTCUSD    BTC    11997.470 2020-08-10 04:32:55
## 8436  BTCUSD    BTC    10686.880                 NaT
## 8437  ETHUSD    ETH      357.844                 NaT
## 
## [8438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2013.652  lower 50th percentile of prices
## 1       BTC    55672.000  upper 50th percentile of prices
## 2       ETH     2020.576  lower 50th percentile of prices
## 3       BTC    55811.850  upper 50th percentile of prices
## 4       ETH     2015.780  lower 50th percentile of prices
## ...     ...          ...                              ...
## 8433    BTC    11972.900  upper 50th percentile of prices
## 8434    BTC    11985.890  upper 50th percentile of prices
## 8435    BTC    11997.470  upper 50th percentile of prices
## 8436    BTC    10686.880  upper 50th percentile of prices
## 8437    ETH      357.844  lower 50th percentile of prices
## 
## [8438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2021-02-20T06:27:12Z</dcterms:created>
  <dcterms:modified xsi:type="dcterms:W3CDTF">2021-02-20T06:27:12Z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2021-02-20 06:27:11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2021-02-20 06:27:11</vt:lpwstr>
  </property>
</Properties>
</file>