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2021-06-13</a:t>
            </a:r>
            <a:r>
              <a:rPr/>
              <a:t> </a:t>
            </a:r>
            <a:r>
              <a:rPr/>
              <a:t>06:13:27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2021-06-13</a:t>
            </a:r>
            <a:r>
              <a:rPr/>
              <a:t> </a:t>
            </a:r>
            <a:r>
              <a:rPr/>
              <a:t>06:13:27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2316.348 2021-06-13 06:00:01
## 1      BTCUSD    BTC    34982.970 2021-06-13 06:00:00
## 2      ETHUSD    ETH     2343.261 2021-06-13 05:00:01
## 3      BTCUSD    BTC    35185.780 2021-06-13 05:00:00
## 4      ETHUSD    ETH     2333.743 2021-06-13 04:00:01
## ...       ...    ...          ...                 ...
## 13847  BTCUSD    BTC    11972.900 2020-08-10 06:03:50
## 13848  BTCUSD    BTC    11985.890 2020-08-10 05:03:48
## 13849  BTCUSD    BTC    11997.470 2020-08-10 04:32:55
## 13850  BTCUSD    BTC    10686.880                 NaT
## 13851  ETHUSD    ETH      357.844                 NaT
## 
## [13852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2316.348  lower 50th percentile of prices
## 1        BTC    34982.970  upper 50th percentile of prices
## 2        ETH     2343.261  lower 50th percentile of prices
## 3        BTC    35185.780  upper 50th percentile of prices
## 4        ETH     2333.743  lower 50th percentile of prices
## ...      ...          ...                              ...
## 13847    BTC    11972.900  upper 50th percentile of prices
## 13848    BTC    11985.890  upper 50th percentile of prices
## 13849    BTC    11997.470  upper 50th percentile of prices
## 13850    BTC    10686.880  upper 50th percentile of prices
## 13851    ETH      357.844  lower 50th percentile of prices
## 
## [13852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2021-06-13T06:13:30Z</dcterms:created>
  <dcterms:modified xsi:type="dcterms:W3CDTF">2021-06-13T06:13:30Z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2021-06-13 06:13:27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2021-06-13 06:13:27</vt:lpwstr>
  </property>
</Properties>
</file>