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2020-12-23</a:t>
            </a:r>
            <a:r>
              <a:rPr/>
              <a:t> </a:t>
            </a:r>
            <a:r>
              <a:rPr/>
              <a:t>06:32:01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2020-12-23</a:t>
            </a:r>
            <a:r>
              <a:rPr/>
              <a:t> </a:t>
            </a:r>
            <a:r>
              <a:rPr/>
              <a:t>06:32:01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23525.000 2020-12-23 06:00:01
## 1     ETHUSD    ETH      615.130 2020-12-23 06:00:01
## 2     BTCUSD    BTC    23446.650 2020-12-23 05:00:01
## 3     ETHUSD    ETH      617.556 2020-12-23 05:00:01
## 4     ETHUSD    ETH      623.627 2020-12-23 04:00:01
## ...      ...    ...          ...                 ...
## 5601  BTCUSD    BTC    11972.900 2020-08-10 06:03:50
## 5602  BTCUSD    BTC    11985.890 2020-08-10 05:03:48
## 5603  BTCUSD    BTC    11997.470 2020-08-10 04:32:55
## 5604  BTCUSD    BTC    10686.880                 NaT
## 5605  ETHUSD    ETH      357.844                 NaT
## 
## [5606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23525.000  upper 50th percentile of prices
## 1       ETH      615.130  lower 50th percentile of prices
## 2       BTC    23446.650  upper 50th percentile of prices
## 3       ETH      617.556  lower 50th percentile of prices
## 4       ETH      623.627  lower 50th percentile of prices
## ...     ...          ...                              ...
## 5601    BTC    11972.900  upper 50th percentile of prices
## 5602    BTC    11985.890  upper 50th percentile of prices
## 5603    BTC    11997.470  upper 50th percentile of prices
## 5604    BTC    10686.880  upper 50th percentile of prices
## 5605    ETH      357.844  lower 50th percentile of prices
## 
## [5606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2020-12-23T06:32:03Z</dcterms:created>
  <dcterms:modified xsi:type="dcterms:W3CDTF">2020-12-23T06:32:03Z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2020-12-23 06:32:01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2020-12-23 06:32:01</vt:lpwstr>
  </property>
</Properties>
</file>