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2021-12-14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2021-12-14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2021-12-14T06:08:05Z</dcterms:created>
  <dcterms:modified xsi:type="dcterms:W3CDTF">2021-12-14T06:08:05Z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2021-12-14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2021-12-14 06:07:59</vt:lpwstr>
  </property>
</Properties>
</file>