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2021-03-23</a:t>
            </a:r>
            <a:r>
              <a:rPr/>
              <a:t> </a:t>
            </a:r>
            <a:r>
              <a:rPr/>
              <a:t>06:29:04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2021-03-23</a:t>
            </a:r>
            <a:r>
              <a:rPr/>
              <a:t> </a:t>
            </a:r>
            <a:r>
              <a:rPr/>
              <a:t>06:29:04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1676.748 2021-03-23 06:00:01
## 1     BTCUSD    BTC    53528.000 2021-03-23 06:00:00
## 2     ETHUSD    ETH     1693.591 2021-03-23 05:00:01
## 3     BTCUSD    BTC    54433.970 2021-03-23 05:00:00
## 4     ETHUSD    ETH     1701.902 2021-03-23 04:00:01
## ...      ...    ...          ...                 ...
## 9917  BTCUSD    BTC    11972.900 2020-08-10 06:03:50
## 9918  BTCUSD    BTC    11985.890 2020-08-10 05:03:48
## 9919  BTCUSD    BTC    11997.470 2020-08-10 04:32:55
## 9920  BTCUSD    BTC    10686.880                 NaT
## 9921  ETHUSD    ETH      357.844                 NaT
## 
## [9922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1676.748  lower 50th percentile of prices
## 1       BTC    53528.000  upper 50th percentile of prices
## 2       ETH     1693.591  lower 50th percentile of prices
## 3       BTC    54433.970  upper 50th percentile of prices
## 4       ETH     1701.902  lower 50th percentile of prices
## ...     ...          ...                              ...
## 9917    BTC    11972.900  upper 50th percentile of prices
## 9918    BTC    11985.890  upper 50th percentile of prices
## 9919    BTC    11997.470  upper 50th percentile of prices
## 9920    BTC    10686.880  upper 50th percentile of prices
## 9921    ETH      357.844  lower 50th percentile of prices
## 
## [9922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2021-03-23T06:29:06Z</dcterms:created>
  <dcterms:modified xsi:type="dcterms:W3CDTF">2021-03-23T06:29:06Z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2021-03-23 06:29:04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2021-03-23 06:29:04</vt:lpwstr>
  </property>
</Properties>
</file>