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2021-06-10</a:t>
            </a:r>
            <a:r>
              <a:rPr/>
              <a:t> </a:t>
            </a:r>
            <a:r>
              <a:rPr/>
              <a:t>06:16:05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2021-06-10</a:t>
            </a:r>
            <a:r>
              <a:rPr/>
              <a:t> </a:t>
            </a:r>
            <a:r>
              <a:rPr/>
              <a:t>06:16:05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2537.995 2021-06-10 06:00:01
## 1      BTCUSD    BTC    36846.530 2021-06-10 06:00:00
## 2      ETHUSD    ETH     2545.658 2021-06-10 05:00:01
## 3      BTCUSD    BTC    36790.940 2021-06-10 05:00:00
## 4      ETHUSD    ETH     2563.144 2021-06-10 04:00:01
## ...       ...    ...          ...                 ...
## 13703  BTCUSD    BTC    11972.900 2020-08-10 06:03:50
## 13704  BTCUSD    BTC    11985.890 2020-08-10 05:03:48
## 13705  BTCUSD    BTC    11997.470 2020-08-10 04:32:55
## 13706  BTCUSD    BTC    10686.880                 NaT
## 13707  ETHUSD    ETH      357.844                 NaT
## 
## [13708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2537.995  lower 50th percentile of prices
## 1        BTC    36846.530  upper 50th percentile of prices
## 2        ETH     2545.658  lower 50th percentile of prices
## 3        BTC    36790.940  upper 50th percentile of prices
## 4        ETH     2563.144  lower 50th percentile of prices
## ...      ...          ...                              ...
## 13703    BTC    11972.900  upper 50th percentile of prices
## 13704    BTC    11985.890  upper 50th percentile of prices
## 13705    BTC    11997.470  upper 50th percentile of prices
## 13706    BTC    10686.880  upper 50th percentile of prices
## 13707    ETH      357.844  lower 50th percentile of prices
## 
## [13708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2021-06-10T06:16:08Z</dcterms:created>
  <dcterms:modified xsi:type="dcterms:W3CDTF">2021-06-10T06:16:08Z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2021-06-10 06:16:05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2021-06-10 06:16:05</vt:lpwstr>
  </property>
</Properties>
</file>