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2021-06-19</a:t>
            </a:r>
            <a:r>
              <a:rPr/>
              <a:t> </a:t>
            </a:r>
            <a:r>
              <a:rPr/>
              <a:t>06:12:52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2021-06-19</a:t>
            </a:r>
            <a:r>
              <a:rPr/>
              <a:t> </a:t>
            </a:r>
            <a:r>
              <a:rPr/>
              <a:t>06:12:52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2238.340 2021-06-19 06:00:01
## 1      BTCUSD    BTC    35532.730 2021-06-19 06:00:00
## 2      ETHUSD    ETH     2199.912 2021-06-19 05:00:01
## 3      BTCUSD    BTC    35193.450 2021-06-19 05:00:00
## 4      ETHUSD    ETH     2188.619 2021-06-19 04:00:01
## ...       ...    ...          ...                 ...
## 14135  BTCUSD    BTC    11972.900 2020-08-10 06:03:50
## 14136  BTCUSD    BTC    11985.890 2020-08-10 05:03:48
## 14137  BTCUSD    BTC    11997.470 2020-08-10 04:32:55
## 14138  BTCUSD    BTC    10686.880                 NaT
## 14139  ETHUSD    ETH      357.844                 NaT
## 
## [14140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2238.340  lower 50th percentile of prices
## 1        BTC    35532.730  upper 50th percentile of prices
## 2        ETH     2199.912  lower 50th percentile of prices
## 3        BTC    35193.450  upper 50th percentile of prices
## 4        ETH     2188.619  lower 50th percentile of prices
## ...      ...          ...                              ...
## 14135    BTC    11972.900  upper 50th percentile of prices
## 14136    BTC    11985.890  upper 50th percentile of prices
## 14137    BTC    11997.470  upper 50th percentile of prices
## 14138    BTC    10686.880  upper 50th percentile of prices
## 14139    ETH      357.844  lower 50th percentile of prices
## 
## [14140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2021-06-19T06:12:55Z</dcterms:created>
  <dcterms:modified xsi:type="dcterms:W3CDTF">2021-06-19T06:12:55Z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2021-06-19 06:12:52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2021-06-19 06:12:52</vt:lpwstr>
  </property>
</Properties>
</file>