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2021-05-07</a:t>
            </a:r>
            <a:r>
              <a:rPr/>
              <a:t> </a:t>
            </a:r>
            <a:r>
              <a:rPr/>
              <a:t>06:30:18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2021-05-07</a:t>
            </a:r>
            <a:r>
              <a:rPr/>
              <a:t> </a:t>
            </a:r>
            <a:r>
              <a:rPr/>
              <a:t>06:30:18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3413.896 2021-05-07 06:00:01
## 1      BTCUSD    BTC    55798.170 2021-05-07 06:00:00
## 2      ETHUSD    ETH     3420.208 2021-05-07 05:00:01
## 3      BTCUSD    BTC    55845.750 2021-05-07 05:00:00
## 4      BTCUSD    BTC    55730.220 2021-05-07 04:00:01
## ...       ...    ...          ...                 ...
## 12075  BTCUSD    BTC    11972.900 2020-08-10 06:03:50
## 12076  BTCUSD    BTC    11985.890 2020-08-10 05:03:48
## 12077  BTCUSD    BTC    11997.470 2020-08-10 04:32:55
## 12078  BTCUSD    BTC    10686.880                 NaT
## 12079  ETHUSD    ETH      357.844                 NaT
## 
## [12080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3413.896  lower 50th percentile of prices
## 1        BTC    55798.170  upper 50th percentile of prices
## 2        ETH     3420.208  lower 50th percentile of prices
## 3        BTC    55845.750  upper 50th percentile of prices
## 4        BTC    55730.220  upper 50th percentile of prices
## ...      ...          ...                              ...
## 12075    BTC    11972.900  upper 50th percentile of prices
## 12076    BTC    11985.890  upper 50th percentile of prices
## 12077    BTC    11997.470  upper 50th percentile of prices
## 12078    BTC    10686.880  upper 50th percentile of prices
## 12079    ETH      357.844  lower 50th percentile of prices
## 
## [12080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2021-05-07T06:30:19Z</dcterms:created>
  <dcterms:modified xsi:type="dcterms:W3CDTF">2021-05-07T06:30:19Z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2021-05-07 06:30:18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2021-05-07 06:30:18</vt:lpwstr>
  </property>
</Properties>
</file>