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2021-05-23</a:t>
            </a:r>
            <a:r>
              <a:rPr/>
              <a:t> </a:t>
            </a:r>
            <a:r>
              <a:rPr/>
              <a:t>06:12:49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2021-05-23</a:t>
            </a:r>
            <a:r>
              <a:rPr/>
              <a:t> </a:t>
            </a:r>
            <a:r>
              <a:rPr/>
              <a:t>06:12:49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2230.066 2021-05-23 06:00:01
## 1      BTCUSD    BTC    36848.660 2021-05-23 06:00:00
## 2      ETHUSD    ETH     2284.304 2021-05-23 05:00:01
## 3      BTCUSD    BTC    37189.410 2021-05-23 05:00:00
## 4      BTCUSD    BTC    37407.480 2021-05-23 04:00:01
## ...       ...    ...          ...                 ...
## 12841  BTCUSD    BTC    11972.900 2020-08-10 06:03:50
## 12842  BTCUSD    BTC    11985.890 2020-08-10 05:03:48
## 12843  BTCUSD    BTC    11997.470 2020-08-10 04:32:55
## 12844  BTCUSD    BTC    10686.880                 NaT
## 12845  ETHUSD    ETH      357.844                 NaT
## 
## [12846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2230.066  lower 50th percentile of prices
## 1        BTC    36848.660  upper 50th percentile of prices
## 2        ETH     2284.304  lower 50th percentile of prices
## 3        BTC    37189.410  upper 50th percentile of prices
## 4        BTC    37407.480  upper 50th percentile of prices
## ...      ...          ...                              ...
## 12841    BTC    11972.900  upper 50th percentile of prices
## 12842    BTC    11985.890  upper 50th percentile of prices
## 12843    BTC    11997.470  upper 50th percentile of prices
## 12844    BTC    10686.880  upper 50th percentile of prices
## 12845    ETH      357.844  lower 50th percentile of prices
## 
## [12846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2021-05-23T06:12:52Z</dcterms:created>
  <dcterms:modified xsi:type="dcterms:W3CDTF">2021-05-23T06:12:52Z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2021-05-23 06:12:49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2021-05-23 06:12:49</vt:lpwstr>
  </property>
</Properties>
</file>