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r-markdown-gallery.org" TargetMode="Externa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>
                <a:latin typeface="Courier"/>
              </a:rPr>
              <a:t>eth_data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datatable</a:t>
            </a:r>
            <a:r>
              <a:rPr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600200"/>
            <a:ext cx="7797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pandas as pd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r.cryptodata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>
                <a:latin typeface="Courier"/>
              </a:rPr>
              <a:t>df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pair symbol  ask_1_price       date_time_utc
## 0     ETHUSD    ETH      553.184 2020-12-12 17:00:01
## 1     BTCUSD    BTC    18394.400 2020-12-12 17:00:00
## 2     BTCUSD    BTC    18402.110 2020-12-12 16:00:01
## 3     ETHUSD    ETH      554.487 2020-12-12 16:00:01
## 4     BTCUSD    BTC    18371.130 2020-12-12 15:00:01
## ...      ...    ...          ...                 ...
## 5095  BTCUSD    BTC    11972.900 2020-08-10 06:03:50
## 5096  BTCUSD    BTC    11985.890 2020-08-10 05:03:48
## 5097  BTCUSD    BTC    11997.470 2020-08-10 04:32:55
## 5098  BTCUSD    BTC    10686.880                 NaT
## 5099  ETHUSD    ETH      357.844                 NaT
## 
## [5100 rows x 4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>
                <a:latin typeface="Courier"/>
              </a:rPr>
              <a:t>df[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np.where(df[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                         np.percentile(df[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],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                        </a:t>
            </a:r>
            <a:r>
              <a:rPr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>
                <a:latin typeface="Courier"/>
              </a:rPr>
              <a:t>df[[</a:t>
            </a:r>
            <a:r>
              <a:rPr>
                <a:solidFill>
                  <a:srgbClr val="4070A0"/>
                </a:solidFill>
                <a:latin typeface="Courier"/>
              </a:rPr>
              <a:t>'symbol'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'ask_1_price'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'price_percentile'</a:t>
            </a:r>
            <a:r>
              <a:rPr>
                <a:latin typeface="Courier"/>
              </a:rPr>
              <a:t>]]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symbol  ask_1_price                 price_percentile
## 0       ETH      553.184  lower 50th percentile of prices
## 1       BTC    18394.400  upper 50th percentile of prices
## 2       BTC    18402.110  upper 50th percentile of prices
## 3       ETH      554.487  lower 50th percentile of prices
## 4       BTC    18371.130  upper 50th percentile of prices
## ...     ...          ...                              ...
## 5095    BTC    11972.900  upper 50th percentile of prices
## 5096    BTC    11985.890  upper 50th percentile of prices
## 5097    BTC    11997.470  upper 50th percentile of prices
## 5098    BTC    10686.880  upper 50th percentile of prices
## 5099    ETH      357.844  lower 50th percentile of prices
## 
## [5100 rows x 3 columns]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include_url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werpoint_files/figure-pptx/unnamed-chunk-5-1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2020-12-12T18:45:23Z</dcterms:created>
  <dcterms:modified xsi:type="dcterms:W3CDTF">2020-12-12T18:45:23Z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