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2021-04-15</a:t>
            </a:r>
            <a:r>
              <a:rPr/>
              <a:t> </a:t>
            </a:r>
            <a:r>
              <a:rPr/>
              <a:t>06:16:01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2021-04-15</a:t>
            </a:r>
            <a:r>
              <a:rPr/>
              <a:t> </a:t>
            </a:r>
            <a:r>
              <a:rPr/>
              <a:t>06:16:01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63100.000 2021-04-15 06:00:01
## 1      ETHUSD    ETH     2470.446 2021-04-15 06:00:01
## 2      BTCUSD    BTC    62960.010 2021-04-15 05:00:01
## 3      ETHUSD    ETH     2450.361 2021-04-15 05:00:01
## 4      BTCUSD    BTC    63050.000 2021-04-15 04:00:01
## ...       ...    ...          ...                 ...
## 11021  BTCUSD    BTC    11972.900 2020-08-10 06:03:50
## 11022  BTCUSD    BTC    11985.890 2020-08-10 05:03:48
## 11023  BTCUSD    BTC    11997.470 2020-08-10 04:32:55
## 11024  BTCUSD    BTC    10686.880                 NaT
## 11025  ETHUSD    ETH      357.844                 NaT
## 
## [11026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63100.000  upper 50th percentile of prices
## 1        ETH     2470.446  lower 50th percentile of prices
## 2        BTC    62960.010  upper 50th percentile of prices
## 3        ETH     2450.361  lower 50th percentile of prices
## 4        BTC    63050.000  upper 50th percentile of prices
## ...      ...          ...                              ...
## 11021    BTC    11972.900  upper 50th percentile of prices
## 11022    BTC    11985.890  upper 50th percentile of prices
## 11023    BTC    11997.470  upper 50th percentile of prices
## 11024    BTC    10686.880  upper 50th percentile of prices
## 11025    ETH      357.844  lower 50th percentile of prices
## 
## [11026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2021-04-15T06:16:03Z</dcterms:created>
  <dcterms:modified xsi:type="dcterms:W3CDTF">2021-04-15T06:16:03Z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2021-04-15 06:16:01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2021-04-15 06:16:01</vt:lpwstr>
  </property>
</Properties>
</file>