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2021-06-25</a:t>
            </a:r>
            <a:r>
              <a:rPr/>
              <a:t> </a:t>
            </a:r>
            <a:r>
              <a:rPr/>
              <a:t>06:12:58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2021-06-25</a:t>
            </a:r>
            <a:r>
              <a:rPr/>
              <a:t> </a:t>
            </a:r>
            <a:r>
              <a:rPr/>
              <a:t>06:12:58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1964.095 2021-06-25 06:00:01
## 1      BTCUSD    BTC    34477.200 2021-06-25 06:00:00
## 2      BTCUSD    BTC    34776.580 2021-06-25 05:00:01
## 3      ETHUSD    ETH     1977.623 2021-06-25 05:00:01
## 4      ETHUSD    ETH     1995.747 2021-06-25 04:00:01
## ...       ...    ...          ...                 ...
## 14423  BTCUSD    BTC    11972.900 2020-08-10 06:03:50
## 14424  BTCUSD    BTC    11985.890 2020-08-10 05:03:48
## 14425  BTCUSD    BTC    11997.470 2020-08-10 04:32:55
## 14426  BTCUSD    BTC    10686.880                 NaT
## 14427  ETHUSD    ETH      357.844                 NaT
## 
## [14428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1964.095  lower 50th percentile of prices
## 1        BTC    34477.200  upper 50th percentile of prices
## 2        BTC    34776.580  upper 50th percentile of prices
## 3        ETH     1977.623  lower 50th percentile of prices
## 4        ETH     1995.747  lower 50th percentile of prices
## ...      ...          ...                              ...
## 14423    BTC    11972.900  upper 50th percentile of prices
## 14424    BTC    11985.890  upper 50th percentile of prices
## 14425    BTC    11997.470  upper 50th percentile of prices
## 14426    BTC    10686.880  upper 50th percentile of prices
## 14427    ETH      357.844  lower 50th percentile of prices
## 
## [14428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2021-06-25T06:13:01Z</dcterms:created>
  <dcterms:modified xsi:type="dcterms:W3CDTF">2021-06-25T06:13:01Z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2021-06-25 06:12:58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2021-06-25 06:12:58</vt:lpwstr>
  </property>
</Properties>
</file>