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2021-01-05</a:t>
            </a:r>
            <a:r>
              <a:rPr/>
              <a:t> </a:t>
            </a:r>
            <a:r>
              <a:rPr/>
              <a:t>06:34:12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2021-01-05</a:t>
            </a:r>
            <a:r>
              <a:rPr/>
              <a:t> </a:t>
            </a:r>
            <a:r>
              <a:rPr/>
              <a:t>06:34:12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30439.180 2021-01-05 06:00:01
## 1     ETHUSD    ETH      988.998 2021-01-05 06:00:01
## 2     ETHUSD    ETH     1003.961 2021-01-05 05:00:01
## 3     BTCUSD    BTC    30857.580 2021-01-05 05:00:00
## 4     BTCUSD    BTC    31176.000 2021-01-05 04:00:01
## ...      ...    ...          ...                 ...
## 6225  BTCUSD    BTC    11972.900 2020-08-10 06:03:50
## 6226  BTCUSD    BTC    11985.890 2020-08-10 05:03:48
## 6227  BTCUSD    BTC    11997.470 2020-08-10 04:32:55
## 6228  BTCUSD    BTC    10686.880                 NaT
## 6229  ETHUSD    ETH      357.844                 NaT
## 
## [6230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30439.180  upper 50th percentile of prices
## 1       ETH      988.998  lower 50th percentile of prices
## 2       ETH     1003.961  lower 50th percentile of prices
## 3       BTC    30857.580  upper 50th percentile of prices
## 4       BTC    31176.000  upper 50th percentile of prices
## ...     ...          ...                              ...
## 6225    BTC    11972.900  upper 50th percentile of prices
## 6226    BTC    11985.890  upper 50th percentile of prices
## 6227    BTC    11997.470  upper 50th percentile of prices
## 6228    BTC    10686.880  upper 50th percentile of prices
## 6229    ETH      357.844  lower 50th percentile of prices
## 
## [6230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2021-01-05T06:34:13Z</dcterms:created>
  <dcterms:modified xsi:type="dcterms:W3CDTF">2021-01-05T06:34:13Z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2021-01-05 06:34:12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2021-01-05 06:34:12</vt:lpwstr>
  </property>
</Properties>
</file>