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2021-05-11</a:t>
            </a:r>
            <a:r>
              <a:rPr/>
              <a:t> </a:t>
            </a:r>
            <a:r>
              <a:rPr/>
              <a:t>06:29:24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2021-05-11</a:t>
            </a:r>
            <a:r>
              <a:rPr/>
              <a:t> </a:t>
            </a:r>
            <a:r>
              <a:rPr/>
              <a:t>06:29:24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3876.068 2021-05-11 06:00:01
## 1      BTCUSD    BTC    54803.350 2021-05-11 06:00:00
## 2      ETHUSD    ETH     3907.199 2021-05-11 05:00:01
## 3      BTCUSD    BTC    55333.180 2021-05-11 05:00:00
## 4      ETHUSD    ETH     3855.362 2021-05-11 04:00:01
## ...       ...    ...          ...                 ...
## 12267  BTCUSD    BTC    11972.900 2020-08-10 06:03:50
## 12268  BTCUSD    BTC    11985.890 2020-08-10 05:03:48
## 12269  BTCUSD    BTC    11997.470 2020-08-10 04:32:55
## 12270  BTCUSD    BTC    10686.880                 NaT
## 12271  ETHUSD    ETH      357.844                 NaT
## 
## [12272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3876.068  lower 50th percentile of prices
## 1        BTC    54803.350  upper 50th percentile of prices
## 2        ETH     3907.199  lower 50th percentile of prices
## 3        BTC    55333.180  upper 50th percentile of prices
## 4        ETH     3855.362  lower 50th percentile of prices
## ...      ...          ...                              ...
## 12267    BTC    11972.900  upper 50th percentile of prices
## 12268    BTC    11985.890  upper 50th percentile of prices
## 12269    BTC    11997.470  upper 50th percentile of prices
## 12270    BTC    10686.880  upper 50th percentile of prices
## 12271    ETH      357.844  lower 50th percentile of prices
## 
## [12272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2021-05-11T06:29:26Z</dcterms:created>
  <dcterms:modified xsi:type="dcterms:W3CDTF">2021-05-11T06:29:26Z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2021-05-11 06:29:24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2021-05-11 06:29:24</vt:lpwstr>
  </property>
</Properties>
</file>