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2021-02-02</a:t>
            </a:r>
            <a:r>
              <a:rPr/>
              <a:t> </a:t>
            </a:r>
            <a:r>
              <a:rPr/>
              <a:t>06:31:52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2021-02-02</a:t>
            </a:r>
            <a:r>
              <a:rPr/>
              <a:t> </a:t>
            </a:r>
            <a:r>
              <a:rPr/>
              <a:t>06:31:52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1387.610 2021-02-02 06:00:01
## 1     BTCUSD    BTC    34006.480 2021-02-02 06:00:00
## 2     ETHUSD    ETH     1380.012 2021-02-02 05:00:01
## 3     BTCUSD    BTC    33870.310 2021-02-02 05:00:00
## 4     ETHUSD    ETH     1368.511 2021-02-02 04:00:01
## ...      ...    ...          ...                 ...
## 7569  BTCUSD    BTC    11972.900 2020-08-10 06:03:50
## 7570  BTCUSD    BTC    11985.890 2020-08-10 05:03:48
## 7571  BTCUSD    BTC    11997.470 2020-08-10 04:32:55
## 7572  BTCUSD    BTC    10686.880                 NaT
## 7573  ETHUSD    ETH      357.844                 NaT
## 
## [7574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1387.610  lower 50th percentile of prices
## 1       BTC    34006.480  upper 50th percentile of prices
## 2       ETH     1380.012  lower 50th percentile of prices
## 3       BTC    33870.310  upper 50th percentile of prices
## 4       ETH     1368.511  lower 50th percentile of prices
## ...     ...          ...                              ...
## 7569    BTC    11972.900  upper 50th percentile of prices
## 7570    BTC    11985.890  upper 50th percentile of prices
## 7571    BTC    11997.470  upper 50th percentile of prices
## 7572    BTC    10686.880  upper 50th percentile of prices
## 7573    ETH      357.844  lower 50th percentile of prices
## 
## [7574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2021-02-02T06:31:53Z</dcterms:created>
  <dcterms:modified xsi:type="dcterms:W3CDTF">2021-02-02T06:31:53Z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2021-02-02 06:31:52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2021-02-02 06:31:52</vt:lpwstr>
  </property>
</Properties>
</file>