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2021-06-21</a:t>
            </a:r>
            <a:r>
              <a:rPr/>
              <a:t> </a:t>
            </a:r>
            <a:r>
              <a:rPr/>
              <a:t>06:12:40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2021-06-21</a:t>
            </a:r>
            <a:r>
              <a:rPr/>
              <a:t> </a:t>
            </a:r>
            <a:r>
              <a:rPr/>
              <a:t>06:12:40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34439.270 2021-06-21 06:00:01
## 1      ETHUSD    ETH     2129.000 2021-06-21 06:00:01
## 2      ETHUSD    ETH     2123.333 2021-06-21 05:00:01
## 3      BTCUSD    BTC    34242.380 2021-06-21 05:00:00
## 4      ETHUSD    ETH     2156.559 2021-06-21 04:00:01
## ...       ...    ...          ...                 ...
## 14231  BTCUSD    BTC    11972.900 2020-08-10 06:03:50
## 14232  BTCUSD    BTC    11985.890 2020-08-10 05:03:48
## 14233  BTCUSD    BTC    11997.470 2020-08-10 04:32:55
## 14234  BTCUSD    BTC    10686.880                 NaT
## 14235  ETHUSD    ETH      357.844                 NaT
## 
## [14236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34439.270  upper 50th percentile of prices
## 1        ETH     2129.000  lower 50th percentile of prices
## 2        ETH     2123.333  lower 50th percentile of prices
## 3        BTC    34242.380  upper 50th percentile of prices
## 4        ETH     2156.559  lower 50th percentile of prices
## ...      ...          ...                              ...
## 14231    BTC    11972.900  upper 50th percentile of prices
## 14232    BTC    11985.890  upper 50th percentile of prices
## 14233    BTC    11997.470  upper 50th percentile of prices
## 14234    BTC    10686.880  upper 50th percentile of prices
## 14235    ETH      357.844  lower 50th percentile of prices
## 
## [14236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2021-06-21T06:12:43Z</dcterms:created>
  <dcterms:modified xsi:type="dcterms:W3CDTF">2021-06-21T06:12:43Z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2021-06-21 06:12:40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2021-06-21 06:12:40</vt:lpwstr>
  </property>
</Properties>
</file>