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2021-07-09</a:t>
            </a:r>
            <a:r>
              <a:rPr/>
              <a:t> </a:t>
            </a:r>
            <a:r>
              <a:rPr/>
              <a:t>06:12:08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2021-07-09</a:t>
            </a:r>
            <a:r>
              <a:rPr/>
              <a:t> </a:t>
            </a:r>
            <a:r>
              <a:rPr/>
              <a:t>06:12:08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32974.920 2021-07-09 06:00:01
## 1      ETHUSD    ETH     2137.489 2021-07-09 06:00:01
## 2      BTCUSD    BTC    33020.580 2021-07-09 05:00:01
## 3      ETHUSD    ETH     2140.297 2021-07-09 05:00:01
## 4      ETHUSD    ETH     2120.626 2021-07-09 04:00:01
## ...       ...    ...          ...                 ...
## 15077  BTCUSD    BTC    11906.130 2020-08-11 00:03:49
## 15078  BTCUSD    BTC    11993.880 2020-08-10 07:03:48
## 15079  BTCUSD    BTC    11972.900 2020-08-10 06:03:50
## 15080  BTCUSD    BTC    11985.890 2020-08-10 05:03:48
## 15081  BTCUSD    BTC    11997.470 2020-08-10 04:32:55
## 
## [15082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32974.920  upper 50th percentile of prices
## 1        ETH     2137.489  lower 50th percentile of prices
## 2        BTC    33020.580  upper 50th percentile of prices
## 3        ETH     2140.297  lower 50th percentile of prices
## 4        ETH     2120.626  lower 50th percentile of prices
## ...      ...          ...                              ...
## 15077    BTC    11906.130  upper 50th percentile of prices
## 15078    BTC    11993.880  upper 50th percentile of prices
## 15079    BTC    11972.900  upper 50th percentile of prices
## 15080    BTC    11985.890  upper 50th percentile of prices
## 15081    BTC    11997.470  upper 50th percentile of prices
## 
## [15082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2021-07-09T06:12:14Z</dcterms:created>
  <dcterms:modified xsi:type="dcterms:W3CDTF">2021-07-09T06:12:14Z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2021-07-09 06:12:08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2021-07-09 06:12:08</vt:lpwstr>
  </property>
</Properties>
</file>