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eth_data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ETHUSD    ETH      553.184 2020-12-12 17:00:01
## 1     BTCUSD    BTC    18394.400 2020-12-12 17:00:00
## 2     BTCUSD    BTC    18402.110 2020-12-12 16:00:01
## 3     ETHUSD    ETH      554.487 2020-12-12 16:00:01
## 4     BTCUSD    BTC    18371.130 2020-12-12 15:00:01
## ...      ...    ...          ...                 ...
## 5095  BTCUSD    BTC    11972.900 2020-08-10 06:03:50
## 5096  BTCUSD    BTC    11985.890 2020-08-10 05:03:48
## 5097  BTCUSD    BTC    11997.470 2020-08-10 04:32:55
## 5098  BTCUSD    BTC    10686.880                 NaT
## 5099  ETHUSD    ETH      357.844                 NaT
## 
## [5100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               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ETH      553.184  lower 50th percentile of prices
## 1       BTC    18394.400  upper 50th percentile of prices
## 2       BTC    18402.110  upper 50th percentile of prices
## 3       ETH      554.487  lower 50th percentile of prices
## 4       BTC    18371.130  upper 50th percentile of prices
## ...     ...          ...                              ...
## 5095    BTC    11972.900  upper 50th percentile of prices
## 5096    BTC    11985.890  upper 50th percentile of prices
## 5097    BTC    11997.470  upper 50th percentile of prices
## 5098    BTC    10686.880  upper 50th percentile of prices
## 5099    ETH      357.844  lower 50th percentile of prices
## 
## [5100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4500" y="1600200"/>
            <a:ext cx="64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2020-12-13T01:27:45Z</dcterms:created>
  <dcterms:modified xsi:type="dcterms:W3CDTF">2020-12-13T01:27:45Z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