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582.881 2020-12-15 05:00:01
## 1     BTCUSD    BTC    19173.700 2020-12-15 05:00:00
## 2     ETHUSD    ETH      592.628 2020-12-15 04:00:01
## 3     BTCUSD    BTC    19473.180 2020-12-15 04:00:00
## 4     ETHUSD    ETH      593.576 2020-12-15 03:00:01
## ...      ...    ...          ...                 ...
## 5215  BTCUSD    BTC    11972.900 2020-08-10 06:03:50
## 5216  BTCUSD    BTC    11985.890 2020-08-10 05:03:48
## 5217  BTCUSD    BTC    11997.470 2020-08-10 04:32:55
## 5218  BTCUSD    BTC    10686.880                 NaT
## 5219  ETHUSD    ETH      357.844                 NaT
## 
## [5220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582.881  lower 50th percentile of prices
## 1       BTC    19173.700  upper 50th percentile of prices
## 2       ETH      592.628  lower 50th percentile of prices
## 3       BTC    19473.180  upper 50th percentile of prices
## 4       ETH      593.576  lower 50th percentile of prices
## ...     ...          ...                              ...
## 5215    BTC    11972.900  upper 50th percentile of prices
## 5216    BTC    11985.890  upper 50th percentile of prices
## 5217    BTC    11997.470  upper 50th percentile of prices
## 5218    BTC    10686.880  upper 50th percentile of prices
## 5219    ETH      357.844  lower 50th percentile of prices
## 
## [5220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2020-12-15T05:31:37Z</dcterms:created>
  <dcterms:modified xsi:type="dcterms:W3CDTF">2020-12-15T05:31:37Z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