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2020-12-24</a:t>
            </a:r>
            <a:r>
              <a:rPr/>
              <a:t> </a:t>
            </a:r>
            <a:r>
              <a:rPr/>
              <a:t>06:32:00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2020-12-24</a:t>
            </a:r>
            <a:r>
              <a:rPr/>
              <a:t> </a:t>
            </a:r>
            <a:r>
              <a:rPr/>
              <a:t>06:32:00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23050.230 2020-12-24 06:00:01
## 1     ETHUSD    ETH      579.849 2020-12-24 06:00:01
## 2     ETHUSD    ETH      578.561 2020-12-24 05:00:01
## 3     BTCUSD    BTC    23022.380 2020-12-24 05:00:00
## 4     ETHUSD    ETH      575.313 2020-12-24 04:00:01
## ...      ...    ...          ...                 ...
## 5649  BTCUSD    BTC    11972.900 2020-08-10 06:03:50
## 5650  BTCUSD    BTC    11985.890 2020-08-10 05:03:48
## 5651  BTCUSD    BTC    11997.470 2020-08-10 04:32:55
## 5652  BTCUSD    BTC    10686.880                 NaT
## 5653  ETHUSD    ETH      357.844                 NaT
## 
## [5654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23050.230  upper 50th percentile of prices
## 1       ETH      579.849  lower 50th percentile of prices
## 2       ETH      578.561  lower 50th percentile of prices
## 3       BTC    23022.380  upper 50th percentile of prices
## 4       ETH      575.313  lower 50th percentile of prices
## ...     ...          ...                              ...
## 5649    BTC    11972.900  upper 50th percentile of prices
## 5650    BTC    11985.890  upper 50th percentile of prices
## 5651    BTC    11997.470  upper 50th percentile of prices
## 5652    BTC    10686.880  upper 50th percentile of prices
## 5653    ETH      357.844  lower 50th percentile of prices
## 
## [5654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2020-12-24T06:32:01Z</dcterms:created>
  <dcterms:modified xsi:type="dcterms:W3CDTF">2020-12-24T06:32:01Z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2020-12-24 06:32:00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2020-12-24 06:32:00</vt:lpwstr>
  </property>
</Properties>
</file>