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2021-07-04</a:t>
            </a:r>
            <a:r>
              <a:rPr/>
              <a:t> </a:t>
            </a:r>
            <a:r>
              <a:rPr/>
              <a:t>06:12:40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2021-07-04</a:t>
            </a:r>
            <a:r>
              <a:rPr/>
              <a:t> </a:t>
            </a:r>
            <a:r>
              <a:rPr/>
              <a:t>06:12:40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2282.021 2021-07-04 06:00:01
## 1      BTCUSD    BTC    35202.500 2021-07-04 06:00:00
## 2      BTCUSD    BTC    34784.930 2021-07-04 05:00:01
## 3      ETHUSD    ETH     2224.323 2021-07-04 05:00:01
## 4      ETHUSD    ETH     2209.063 2021-07-04 04:00:01
## ...       ...    ...          ...                 ...
## 14855  BTCUSD    BTC    11972.900 2020-08-10 06:03:50
## 14856  BTCUSD    BTC    11985.890 2020-08-10 05:03:48
## 14857  BTCUSD    BTC    11997.470 2020-08-10 04:32:55
## 14858  BTCUSD    BTC    10686.880                 NaT
## 14859  ETHUSD    ETH      357.844                 NaT
## 
## [14860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2282.021  lower 50th percentile of prices
## 1        BTC    35202.500  upper 50th percentile of prices
## 2        BTC    34784.930  upper 50th percentile of prices
## 3        ETH     2224.323  lower 50th percentile of prices
## 4        ETH     2209.063  lower 50th percentile of prices
## ...      ...          ...                              ...
## 14855    BTC    11972.900  upper 50th percentile of prices
## 14856    BTC    11985.890  upper 50th percentile of prices
## 14857    BTC    11997.470  upper 50th percentile of prices
## 14858    BTC    10686.880  upper 50th percentile of prices
## 14859    ETH      357.844  lower 50th percentile of prices
## 
## [14860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2021-07-04T06:12:43Z</dcterms:created>
  <dcterms:modified xsi:type="dcterms:W3CDTF">2021-07-04T06:12:43Z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2021-07-04 06:12:40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2021-07-04 06:12:40</vt:lpwstr>
  </property>
</Properties>
</file>