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2021-03-16</a:t>
            </a:r>
            <a:r>
              <a:rPr/>
              <a:t> </a:t>
            </a:r>
            <a:r>
              <a:rPr/>
              <a:t>06:29:20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2021-03-16</a:t>
            </a:r>
            <a:r>
              <a:rPr/>
              <a:t> </a:t>
            </a:r>
            <a:r>
              <a:rPr/>
              <a:t>06:29:20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1751.342 2021-03-16 06:00:01
## 1     BTCUSD    BTC    54077.980 2021-03-16 06:00:00
## 2     ETHUSD    ETH     1750.235 2021-03-16 05:00:01
## 3     BTCUSD    BTC    54404.990 2021-03-16 05:00:00
## 4     ETHUSD    ETH     1747.484 2021-03-16 04:00:01
## ...      ...    ...          ...                 ...
## 9583  BTCUSD    BTC    11972.900 2020-08-10 06:03:50
## 9584  BTCUSD    BTC    11985.890 2020-08-10 05:03:48
## 9585  BTCUSD    BTC    11997.470 2020-08-10 04:32:55
## 9586  BTCUSD    BTC    10686.880                 NaT
## 9587  ETHUSD    ETH      357.844                 NaT
## 
## [9588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1751.342  lower 50th percentile of prices
## 1       BTC    54077.980  upper 50th percentile of prices
## 2       ETH     1750.235  lower 50th percentile of prices
## 3       BTC    54404.990  upper 50th percentile of prices
## 4       ETH     1747.484  lower 50th percentile of prices
## ...     ...          ...                              ...
## 9583    BTC    11972.900  upper 50th percentile of prices
## 9584    BTC    11985.890  upper 50th percentile of prices
## 9585    BTC    11997.470  upper 50th percentile of prices
## 9586    BTC    10686.880  upper 50th percentile of prices
## 9587    ETH      357.844  lower 50th percentile of prices
## 
## [9588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2021-03-16T06:29:22Z</dcterms:created>
  <dcterms:modified xsi:type="dcterms:W3CDTF">2021-03-16T06:29:22Z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2021-03-16 06:29:20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2021-03-16 06:29:20</vt:lpwstr>
  </property>
</Properties>
</file>