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2021-03-25</a:t>
            </a:r>
            <a:r>
              <a:rPr/>
              <a:t> </a:t>
            </a:r>
            <a:r>
              <a:rPr/>
              <a:t>06:15:54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2021-03-25</a:t>
            </a:r>
            <a:r>
              <a:rPr/>
              <a:t> </a:t>
            </a:r>
            <a:r>
              <a:rPr/>
              <a:t>06:15:54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52681.900 2021-03-25 06:00:01
## 1      ETHUSD    ETH     1585.542 2021-03-25 06:00:01
## 2      BTCUSD    BTC    52269.650 2021-03-25 05:00:01
## 3      ETHUSD    ETH     1573.603 2021-03-25 05:00:01
## 4      BTCUSD    BTC    52136.250 2021-03-25 04:00:01
## ...       ...    ...          ...                 ...
## 10013  BTCUSD    BTC    11972.900 2020-08-10 06:03:50
## 10014  BTCUSD    BTC    11985.890 2020-08-10 05:03:48
## 10015  BTCUSD    BTC    11997.470 2020-08-10 04:32:55
## 10016  BTCUSD    BTC    10686.880                 NaT
## 10017  ETHUSD    ETH      357.844                 NaT
## 
## [10018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52681.900  upper 50th percentile of prices
## 1        ETH     1585.542  lower 50th percentile of prices
## 2        BTC    52269.650  upper 50th percentile of prices
## 3        ETH     1573.603  lower 50th percentile of prices
## 4        BTC    52136.250  upper 50th percentile of prices
## ...      ...          ...                              ...
## 10013    BTC    11972.900  upper 50th percentile of prices
## 10014    BTC    11985.890  upper 50th percentile of prices
## 10015    BTC    11997.470  upper 50th percentile of prices
## 10016    BTC    10686.880  upper 50th percentile of prices
## 10017    ETH      357.844  lower 50th percentile of prices
## 
## [10018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2021-03-25T06:15:56Z</dcterms:created>
  <dcterms:modified xsi:type="dcterms:W3CDTF">2021-03-25T06:15:56Z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2021-03-25 06:15:54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2021-03-25 06:15:54</vt:lpwstr>
  </property>
</Properties>
</file>