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2022-08-02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2022-08-02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2022-08-02T06:09:33Z</dcterms:created>
  <dcterms:modified xsi:type="dcterms:W3CDTF">2022-08-02T06:09:33Z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2022-08-02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2022-08-02 06:09:24</vt:lpwstr>
  </property>
</Properties>
</file>