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2021-01-06</a:t>
            </a:r>
            <a:r>
              <a:rPr/>
              <a:t> </a:t>
            </a:r>
            <a:r>
              <a:rPr/>
              <a:t>06:35:51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2021-01-06</a:t>
            </a:r>
            <a:r>
              <a:rPr/>
              <a:t> </a:t>
            </a:r>
            <a:r>
              <a:rPr/>
              <a:t>06:35:51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34974.040 2021-01-06 06:00:01
## 1     ETHUSD    ETH     1101.446 2021-01-06 06:00:01
## 2     ETHUSD    ETH     1118.295 2021-01-06 05:00:01
## 3     BTCUSD    BTC    35332.310 2021-01-06 05:00:00
## 4     ETHUSD    ETH     1075.253 2021-01-06 04:00:01
## ...      ...    ...          ...                 ...
## 6273  BTCUSD    BTC    11972.900 2020-08-10 06:03:50
## 6274  BTCUSD    BTC    11985.890 2020-08-10 05:03:48
## 6275  BTCUSD    BTC    11997.470 2020-08-10 04:32:55
## 6276  BTCUSD    BTC    10686.880                 NaT
## 6277  ETHUSD    ETH      357.844                 NaT
## 
## [6278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34974.040  upper 50th percentile of prices
## 1       ETH     1101.446  lower 50th percentile of prices
## 2       ETH     1118.295  lower 50th percentile of prices
## 3       BTC    35332.310  upper 50th percentile of prices
## 4       ETH     1075.253  lower 50th percentile of prices
## ...     ...          ...                              ...
## 6273    BTC    11972.900  upper 50th percentile of prices
## 6274    BTC    11985.890  upper 50th percentile of prices
## 6275    BTC    11997.470  upper 50th percentile of prices
## 6276    BTC    10686.880  upper 50th percentile of prices
## 6277    ETH      357.844  lower 50th percentile of prices
## 
## [6278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2021-01-06T06:35:53Z</dcterms:created>
  <dcterms:modified xsi:type="dcterms:W3CDTF">2021-01-06T06:35:53Z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2021-01-06 06:35:51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2021-01-06 06:35:51</vt:lpwstr>
  </property>
</Properties>
</file>