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2020-12-18</a:t>
            </a:r>
            <a:r>
              <a:rPr/>
              <a:t> </a:t>
            </a:r>
            <a:r>
              <a:rPr/>
              <a:t>06:28:28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2020-12-18</a:t>
            </a:r>
            <a:r>
              <a:rPr/>
              <a:t> </a:t>
            </a:r>
            <a:r>
              <a:rPr/>
              <a:t>06:28:28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646.072 2020-12-18 06:00:01
## 1     BTCUSD    BTC    22961.590 2020-12-18 06:00:00
## 2     ETHUSD    ETH      642.426 2020-12-18 05:00:01
## 3     BTCUSD    BTC    22866.880 2020-12-18 05:00:00
## 4     ETHUSD    ETH      643.288 2020-12-18 04:00:01
## ...      ...    ...          ...                 ...
## 5361  BTCUSD    BTC    11972.900 2020-08-10 06:03:50
## 5362  BTCUSD    BTC    11985.890 2020-08-10 05:03:48
## 5363  BTCUSD    BTC    11997.470 2020-08-10 04:32:55
## 5364  BTCUSD    BTC    10686.880                 NaT
## 5365  ETHUSD    ETH      357.844                 NaT
## 
## [5366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646.072  lower 50th percentile of prices
## 1       BTC    22961.590  upper 50th percentile of prices
## 2       ETH      642.426  lower 50th percentile of prices
## 3       BTC    22866.880  upper 50th percentile of prices
## 4       ETH      643.288  lower 50th percentile of prices
## ...     ...          ...                              ...
## 5361    BTC    11972.900  upper 50th percentile of prices
## 5362    BTC    11985.890  upper 50th percentile of prices
## 5363    BTC    11997.470  upper 50th percentile of prices
## 5364    BTC    10686.880  upper 50th percentile of prices
## 5365    ETH      357.844  lower 50th percentile of prices
## 
## [5366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2020-12-18T06:28:30Z</dcterms:created>
  <dcterms:modified xsi:type="dcterms:W3CDTF">2020-12-18T06:28:30Z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2020-12-18 06:28:28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2020-12-18 06:28:28</vt:lpwstr>
  </property>
</Properties>
</file>