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2021-01-21</a:t>
            </a:r>
            <a:r>
              <a:rPr/>
              <a:t> </a:t>
            </a:r>
            <a:r>
              <a:rPr/>
              <a:t>07:14:56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2021-01-21</a:t>
            </a:r>
            <a:r>
              <a:rPr/>
              <a:t> </a:t>
            </a:r>
            <a:r>
              <a:rPr/>
              <a:t>07:14:56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1308.618 2021-01-21 07:00:01
## 1     BTCUSD    BTC    34659.730 2021-01-21 07:00:00
## 2     ETHUSD    ETH     1306.049 2021-01-21 06:00:01
## 3     BTCUSD    BTC    34567.710 2021-01-21 06:00:00
## 4     ETHUSD    ETH     1287.744 2021-01-21 05:00:01
## ...      ...    ...          ...                 ...
## 6995  BTCUSD    BTC    11972.900 2020-08-10 06:03:50
## 6996  BTCUSD    BTC    11985.890 2020-08-10 05:03:48
## 6997  BTCUSD    BTC    11997.470 2020-08-10 04:32:55
## 6998  BTCUSD    BTC    10686.880                 NaT
## 6999  ETHUSD    ETH      357.844                 NaT
## 
## [7000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1308.618  lower 50th percentile of prices
## 1       BTC    34659.730  upper 50th percentile of prices
## 2       ETH     1306.049  lower 50th percentile of prices
## 3       BTC    34567.710  upper 50th percentile of prices
## 4       ETH     1287.744  lower 50th percentile of prices
## ...     ...          ...                              ...
## 6995    BTC    11972.900  upper 50th percentile of prices
## 6996    BTC    11985.890  upper 50th percentile of prices
## 6997    BTC    11997.470  upper 50th percentile of prices
## 6998    BTC    10686.880  upper 50th percentile of prices
## 6999    ETH      357.844  lower 50th percentile of prices
## 
## [7000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2021-01-21T07:14:58Z</dcterms:created>
  <dcterms:modified xsi:type="dcterms:W3CDTF">2021-01-21T07:14:58Z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2021-01-21 07:14:56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2021-01-21 07:14:56</vt:lpwstr>
  </property>
</Properties>
</file>