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2021-12-23</a:t>
            </a:r>
            <a:r>
              <a:rPr/>
              <a:t> </a:t>
            </a:r>
            <a:r>
              <a:rPr/>
              <a:t>06:08:17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2021-12-23</a:t>
            </a:r>
            <a:r>
              <a:rPr/>
              <a:t> </a:t>
            </a:r>
            <a:r>
              <a:rPr/>
              <a:t>06:08:17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2021-12-23T06:08:24Z</dcterms:created>
  <dcterms:modified xsi:type="dcterms:W3CDTF">2021-12-23T06:08:24Z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2021-12-23 06:08:17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2021-12-23 06:08:17</vt:lpwstr>
  </property>
</Properties>
</file>