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2021-01-03</a:t>
            </a:r>
            <a:r>
              <a:rPr/>
              <a:t> </a:t>
            </a:r>
            <a:r>
              <a:rPr/>
              <a:t>06:34:41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2021-01-03</a:t>
            </a:r>
            <a:r>
              <a:rPr/>
              <a:t> </a:t>
            </a:r>
            <a:r>
              <a:rPr/>
              <a:t>06:34:41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786.384 2021-01-03 06:00:01
## 1     BTCUSD    BTC    33760.290 2021-01-03 06:00:00
## 2     BTCUSD    BTC    33203.140 2021-01-03 05:00:01
## 3     ETHUSD    ETH      777.586 2021-01-03 05:00:01
## 4     BTCUSD    BTC    32574.040 2021-01-03 04:00:01
## ...      ...    ...          ...                 ...
## 6129  BTCUSD    BTC    11972.900 2020-08-10 06:03:50
## 6130  BTCUSD    BTC    11985.890 2020-08-10 05:03:48
## 6131  BTCUSD    BTC    11997.470 2020-08-10 04:32:55
## 6132  BTCUSD    BTC    10686.880                 NaT
## 6133  ETHUSD    ETH      357.844                 NaT
## 
## [6134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786.384  lower 50th percentile of prices
## 1       BTC    33760.290  upper 50th percentile of prices
## 2       BTC    33203.140  upper 50th percentile of prices
## 3       ETH      777.586  lower 50th percentile of prices
## 4       BTC    32574.040  upper 50th percentile of prices
## ...     ...          ...                              ...
## 6129    BTC    11972.900  upper 50th percentile of prices
## 6130    BTC    11985.890  upper 50th percentile of prices
## 6131    BTC    11997.470  upper 50th percentile of prices
## 6132    BTC    10686.880  upper 50th percentile of prices
## 6133    ETH      357.844  lower 50th percentile of prices
## 
## [6134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2021-01-03T06:34:44Z</dcterms:created>
  <dcterms:modified xsi:type="dcterms:W3CDTF">2021-01-03T06:34:44Z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2021-01-03 06:34:41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2021-01-03 06:34:41</vt:lpwstr>
  </property>
</Properties>
</file>