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2021-04-21</a:t>
            </a:r>
            <a:r>
              <a:rPr/>
              <a:t> </a:t>
            </a:r>
            <a:r>
              <a:rPr/>
              <a:t>06:19:19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2021-04-21</a:t>
            </a:r>
            <a:r>
              <a:rPr/>
              <a:t> </a:t>
            </a:r>
            <a:r>
              <a:rPr/>
              <a:t>06:19:19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2303.354 2021-04-21 06:00:01
## 1      BTCUSD    BTC    55386.850 2021-04-21 06:00:00
## 2      ETHUSD    ETH     2305.398 2021-04-21 05:00:01
## 3      BTCUSD    BTC    55385.080 2021-04-21 05:00:00
## 4      ETHUSD    ETH     2284.321 2021-04-21 04:00:01
## ...       ...    ...          ...                 ...
## 11309  BTCUSD    BTC    11972.900 2020-08-10 06:03:50
## 11310  BTCUSD    BTC    11985.890 2020-08-10 05:03:48
## 11311  BTCUSD    BTC    11997.470 2020-08-10 04:32:55
## 11312  BTCUSD    BTC    10686.880                 NaT
## 11313  ETHUSD    ETH      357.844                 NaT
## 
## [11314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2303.354  lower 50th percentile of prices
## 1        BTC    55386.850  upper 50th percentile of prices
## 2        ETH     2305.398  lower 50th percentile of prices
## 3        BTC    55385.080  upper 50th percentile of prices
## 4        ETH     2284.321  lower 50th percentile of prices
## ...      ...          ...                              ...
## 11309    BTC    11972.900  upper 50th percentile of prices
## 11310    BTC    11985.890  upper 50th percentile of prices
## 11311    BTC    11997.470  upper 50th percentile of prices
## 11312    BTC    10686.880  upper 50th percentile of prices
## 11313    ETH      357.844  lower 50th percentile of prices
## 
## [11314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2021-04-21T06:19:21Z</dcterms:created>
  <dcterms:modified xsi:type="dcterms:W3CDTF">2021-04-21T06:19:21Z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2021-04-21 06:19:19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2021-04-21 06:19:19</vt:lpwstr>
  </property>
</Properties>
</file>