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2021-03-19</a:t>
            </a:r>
            <a:r>
              <a:rPr/>
              <a:t> </a:t>
            </a:r>
            <a:r>
              <a:rPr/>
              <a:t>06:28:38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2021-03-19</a:t>
            </a:r>
            <a:r>
              <a:rPr/>
              <a:t> </a:t>
            </a:r>
            <a:r>
              <a:rPr/>
              <a:t>06:28:38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58368.850 2021-03-19 06:00:01
## 1     ETHUSD    ETH     1802.712 2021-03-19 06:00:01
## 2     BTCUSD    BTC    57875.110 2021-03-19 05:00:01
## 3     ETHUSD    ETH     1782.198 2021-03-19 05:00:01
## 4     ETHUSD    ETH     1779.694 2021-03-19 04:00:01
## ...      ...    ...          ...                 ...
## 9725  BTCUSD    BTC    11972.900 2020-08-10 06:03:50
## 9726  BTCUSD    BTC    11985.890 2020-08-10 05:03:48
## 9727  BTCUSD    BTC    11997.470 2020-08-10 04:32:55
## 9728  BTCUSD    BTC    10686.880                 NaT
## 9729  ETHUSD    ETH      357.844                 NaT
## 
## [9730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58368.850  upper 50th percentile of prices
## 1       ETH     1802.712  lower 50th percentile of prices
## 2       BTC    57875.110  upper 50th percentile of prices
## 3       ETH     1782.198  lower 50th percentile of prices
## 4       ETH     1779.694  lower 50th percentile of prices
## ...     ...          ...                              ...
## 9725    BTC    11972.900  upper 50th percentile of prices
## 9726    BTC    11985.890  upper 50th percentile of prices
## 9727    BTC    11997.470  upper 50th percentile of prices
## 9728    BTC    10686.880  upper 50th percentile of prices
## 9729    ETH      357.844  lower 50th percentile of prices
## 
## [9730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2021-03-19T06:28:41Z</dcterms:created>
  <dcterms:modified xsi:type="dcterms:W3CDTF">2021-03-19T06:28:41Z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2021-03-19 06:28:38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2021-03-19 06:28:38</vt:lpwstr>
  </property>
</Properties>
</file>