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2021-05-09</a:t>
            </a:r>
            <a:r>
              <a:rPr/>
              <a:t> </a:t>
            </a:r>
            <a:r>
              <a:rPr/>
              <a:t>06:29:45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2021-05-09</a:t>
            </a:r>
            <a:r>
              <a:rPr/>
              <a:t> </a:t>
            </a:r>
            <a:r>
              <a:rPr/>
              <a:t>06:29:45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58462.830 2021-05-09 06:00:01
## 1      ETHUSD    ETH     3918.463 2021-05-09 06:00:01
## 2      ETHUSD    ETH     3896.728 2021-05-09 05:00:01
## 3      BTCUSD    BTC    58151.860 2021-05-09 05:00:00
## 4      ETHUSD    ETH     3870.973 2021-05-09 04:00:01
## ...       ...    ...          ...                 ...
## 12171  BTCUSD    BTC    11972.900 2020-08-10 06:03:50
## 12172  BTCUSD    BTC    11985.890 2020-08-10 05:03:48
## 12173  BTCUSD    BTC    11997.470 2020-08-10 04:32:55
## 12174  BTCUSD    BTC    10686.880                 NaT
## 12175  ETHUSD    ETH      357.844                 NaT
## 
## [12176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58462.830  upper 50th percentile of prices
## 1        ETH     3918.463  lower 50th percentile of prices
## 2        ETH     3896.728  lower 50th percentile of prices
## 3        BTC    58151.860  upper 50th percentile of prices
## 4        ETH     3870.973  lower 50th percentile of prices
## ...      ...          ...                              ...
## 12171    BTC    11972.900  upper 50th percentile of prices
## 12172    BTC    11985.890  upper 50th percentile of prices
## 12173    BTC    11997.470  upper 50th percentile of prices
## 12174    BTC    10686.880  upper 50th percentile of prices
## 12175    ETH      357.844  lower 50th percentile of prices
## 
## [12176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2021-05-09T06:29:48Z</dcterms:created>
  <dcterms:modified xsi:type="dcterms:W3CDTF">2021-05-09T06:29:48Z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2021-05-09 06:29:45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2021-05-09 06:29:45</vt:lpwstr>
  </property>
</Properties>
</file>