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2021-02-14</a:t>
            </a:r>
            <a:r>
              <a:rPr/>
              <a:t> </a:t>
            </a:r>
            <a:r>
              <a:rPr/>
              <a:t>06:31:06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2021-02-14</a:t>
            </a:r>
            <a:r>
              <a:rPr/>
              <a:t> </a:t>
            </a:r>
            <a:r>
              <a:rPr/>
              <a:t>06:31:06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1839.061 2021-02-14 06:00:01
## 1     BTCUSD    BTC    48930.000 2021-02-14 06:00:00
## 2     ETHUSD    ETH     1815.268 2021-02-14 05:00:01
## 3     BTCUSD    BTC    47544.000 2021-02-14 05:00:00
## 4     ETHUSD    ETH     1808.502 2021-02-14 04:00:01
## ...      ...    ...          ...                 ...
## 8145  BTCUSD    BTC    11972.900 2020-08-10 06:03:50
## 8146  BTCUSD    BTC    11985.890 2020-08-10 05:03:48
## 8147  BTCUSD    BTC    11997.470 2020-08-10 04:32:55
## 8148  BTCUSD    BTC    10686.880                 NaT
## 8149  ETHUSD    ETH      357.844                 NaT
## 
## [8150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1839.061  lower 50th percentile of prices
## 1       BTC    48930.000  upper 50th percentile of prices
## 2       ETH     1815.268  lower 50th percentile of prices
## 3       BTC    47544.000  upper 50th percentile of prices
## 4       ETH     1808.502  lower 50th percentile of prices
## ...     ...          ...                              ...
## 8145    BTC    11972.900  upper 50th percentile of prices
## 8146    BTC    11985.890  upper 50th percentile of prices
## 8147    BTC    11997.470  upper 50th percentile of prices
## 8148    BTC    10686.880  upper 50th percentile of prices
## 8149    ETH      357.844  lower 50th percentile of prices
## 
## [8150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2021-02-14T06:31:08Z</dcterms:created>
  <dcterms:modified xsi:type="dcterms:W3CDTF">2021-02-14T06:31:08Z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2021-02-14 06:31:06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2021-02-14 06:31:06</vt:lpwstr>
  </property>
</Properties>
</file>