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2021-02-06</a:t>
            </a:r>
            <a:r>
              <a:rPr/>
              <a:t> </a:t>
            </a:r>
            <a:r>
              <a:rPr/>
              <a:t>06:29:06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2021-02-06</a:t>
            </a:r>
            <a:r>
              <a:rPr/>
              <a:t> </a:t>
            </a:r>
            <a:r>
              <a:rPr/>
              <a:t>06:29:06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1658.848 2021-02-06 06:00:01
## 1     BTCUSD    BTC    39019.140 2021-02-06 06:00:00
## 2     ETHUSD    ETH     1669.399 2021-02-06 05:00:01
## 3     BTCUSD    BTC    39182.540 2021-02-06 05:00:00
## 4     ETHUSD    ETH     1681.316 2021-02-06 04:00:01
## ...      ...    ...          ...                 ...
## 7761  BTCUSD    BTC    11972.900 2020-08-10 06:03:50
## 7762  BTCUSD    BTC    11985.890 2020-08-10 05:03:48
## 7763  BTCUSD    BTC    11997.470 2020-08-10 04:32:55
## 7764  BTCUSD    BTC    10686.880                 NaT
## 7765  ETHUSD    ETH      357.844                 NaT
## 
## [7766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1658.848  lower 50th percentile of prices
## 1       BTC    39019.140  upper 50th percentile of prices
## 2       ETH     1669.399  lower 50th percentile of prices
## 3       BTC    39182.540  upper 50th percentile of prices
## 4       ETH     1681.316  lower 50th percentile of prices
## ...     ...          ...                              ...
## 7761    BTC    11972.900  upper 50th percentile of prices
## 7762    BTC    11985.890  upper 50th percentile of prices
## 7763    BTC    11997.470  upper 50th percentile of prices
## 7764    BTC    10686.880  upper 50th percentile of prices
## 7765    ETH      357.844  lower 50th percentile of prices
## 
## [7766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2021-02-06T06:29:07Z</dcterms:created>
  <dcterms:modified xsi:type="dcterms:W3CDTF">2021-02-06T06:29:07Z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2021-02-06 06:29:06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2021-02-06 06:29:06</vt:lpwstr>
  </property>
</Properties>
</file>