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2021-01-28</a:t>
            </a:r>
            <a:r>
              <a:rPr/>
              <a:t> </a:t>
            </a:r>
            <a:r>
              <a:rPr/>
              <a:t>08:14:15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2021-01-28</a:t>
            </a:r>
            <a:r>
              <a:rPr/>
              <a:t> </a:t>
            </a:r>
            <a:r>
              <a:rPr/>
              <a:t>08:14:15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1303.379 2021-01-28 07:00:01
## 1     BTCUSD    BTC    31562.940 2021-01-28 07:00:00
## 2     ETHUSD    ETH     1300.400 2021-01-28 06:00:01
## 3     BTCUSD    BTC    31736.560 2021-01-28 06:00:00
## 4     ETHUSD    ETH     1282.099 2021-01-28 05:00:01
## ...      ...    ...          ...                 ...
## 7331  BTCUSD    BTC    11972.900 2020-08-10 06:03:50
## 7332  BTCUSD    BTC    11985.890 2020-08-10 05:03:48
## 7333  BTCUSD    BTC    11997.470 2020-08-10 04:32:55
## 7334  BTCUSD    BTC    10686.880                 NaT
## 7335  ETHUSD    ETH      357.844                 NaT
## 
## [7336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1303.379  lower 50th percentile of prices
## 1       BTC    31562.940  upper 50th percentile of prices
## 2       ETH     1300.400  lower 50th percentile of prices
## 3       BTC    31736.560  upper 50th percentile of prices
## 4       ETH     1282.099  lower 50th percentile of prices
## ...     ...          ...                              ...
## 7331    BTC    11972.900  upper 50th percentile of prices
## 7332    BTC    11985.890  upper 50th percentile of prices
## 7333    BTC    11997.470  upper 50th percentile of prices
## 7334    BTC    10686.880  upper 50th percentile of prices
## 7335    ETH      357.844  lower 50th percentile of prices
## 
## [7336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2021-01-28T08:14:17Z</dcterms:created>
  <dcterms:modified xsi:type="dcterms:W3CDTF">2021-01-28T08:14:17Z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2021-01-28 08:14:15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2021-01-28 08:14:15</vt:lpwstr>
  </property>
</Properties>
</file>