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2021-06-04</a:t>
            </a:r>
            <a:r>
              <a:rPr/>
              <a:t> </a:t>
            </a:r>
            <a:r>
              <a:rPr/>
              <a:t>06:44:29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2021-06-04</a:t>
            </a:r>
            <a:r>
              <a:rPr/>
              <a:t> </a:t>
            </a:r>
            <a:r>
              <a:rPr/>
              <a:t>06:44:29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36726.360 2021-06-04 06:00:01
## 1      ETHUSD    ETH     2655.788 2021-06-04 06:00:01
## 2      ETHUSD    ETH     2721.172 2021-06-04 05:00:01
## 3      BTCUSD    BTC    37562.040 2021-06-04 05:00:00
## 4      BTCUSD    BTC    37928.010 2021-06-04 04:00:01
## ...       ...    ...          ...                 ...
## 13415  BTCUSD    BTC    11972.900 2020-08-10 06:03:50
## 13416  BTCUSD    BTC    11985.890 2020-08-10 05:03:48
## 13417  BTCUSD    BTC    11997.470 2020-08-10 04:32:55
## 13418  BTCUSD    BTC    10686.880                 NaT
## 13419  ETHUSD    ETH      357.844                 NaT
## 
## [13420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36726.360  upper 50th percentile of prices
## 1        ETH     2655.788  lower 50th percentile of prices
## 2        ETH     2721.172  lower 50th percentile of prices
## 3        BTC    37562.040  upper 50th percentile of prices
## 4        BTC    37928.010  upper 50th percentile of prices
## ...      ...          ...                              ...
## 13415    BTC    11972.900  upper 50th percentile of prices
## 13416    BTC    11985.890  upper 50th percentile of prices
## 13417    BTC    11997.470  upper 50th percentile of prices
## 13418    BTC    10686.880  upper 50th percentile of prices
## 13419    ETH      357.844  lower 50th percentile of prices
## 
## [13420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2021-06-04T06:44:32Z</dcterms:created>
  <dcterms:modified xsi:type="dcterms:W3CDTF">2021-06-04T06:44:32Z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2021-06-04 06:44:29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2021-06-04 06:44:29</vt:lpwstr>
  </property>
</Properties>
</file>