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2021-02-25</a:t>
            </a:r>
            <a:r>
              <a:rPr/>
              <a:t> </a:t>
            </a:r>
            <a:r>
              <a:rPr/>
              <a:t>06:27:39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2021-02-25</a:t>
            </a:r>
            <a:r>
              <a:rPr/>
              <a:t> </a:t>
            </a:r>
            <a:r>
              <a:rPr/>
              <a:t>06:27:39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1620.937 2021-02-25 06:00:01
## 1     BTCUSD    BTC    50389.910 2021-02-25 06:00:00
## 2     ETHUSD    ETH     1589.670 2021-02-25 05:00:01
## 3     BTCUSD    BTC    49628.970 2021-02-25 05:00:00
## 4     ETHUSD    ETH     1601.404 2021-02-25 04:00:01
## ...      ...    ...          ...                 ...
## 8673  BTCUSD    BTC    11972.900 2020-08-10 06:03:50
## 8674  BTCUSD    BTC    11985.890 2020-08-10 05:03:48
## 8675  BTCUSD    BTC    11997.470 2020-08-10 04:32:55
## 8676  BTCUSD    BTC    10686.880                 NaT
## 8677  ETHUSD    ETH      357.844                 NaT
## 
## [8678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1620.937  lower 50th percentile of prices
## 1       BTC    50389.910  upper 50th percentile of prices
## 2       ETH     1589.670  lower 50th percentile of prices
## 3       BTC    49628.970  upper 50th percentile of prices
## 4       ETH     1601.404  lower 50th percentile of prices
## ...     ...          ...                              ...
## 8673    BTC    11972.900  upper 50th percentile of prices
## 8674    BTC    11985.890  upper 50th percentile of prices
## 8675    BTC    11997.470  upper 50th percentile of prices
## 8676    BTC    10686.880  upper 50th percentile of prices
## 8677    ETH      357.844  lower 50th percentile of prices
## 
## [8678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2021-02-25T06:27:41Z</dcterms:created>
  <dcterms:modified xsi:type="dcterms:W3CDTF">2021-02-25T06:27:41Z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2021-02-25 06:27:39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2021-02-25 06:27:39</vt:lpwstr>
  </property>
</Properties>
</file>