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2020-12-15</a:t>
            </a:r>
            <a:r>
              <a:rPr/>
              <a:t> </a:t>
            </a:r>
            <a:r>
              <a:rPr/>
              <a:t>19:18:25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2020-12-15</a:t>
            </a:r>
            <a:r>
              <a:rPr/>
              <a:t> </a:t>
            </a:r>
            <a:r>
              <a:rPr/>
              <a:t>19:18:25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19530.830 2020-12-15 19:00:01
## 1     ETHUSD    ETH      589.274 2020-12-15 19:00:01
## 2     ETHUSD    ETH      585.940 2020-12-15 18:00:01
## 3     BTCUSD    BTC    19398.990 2020-12-15 18:00:00
## 4     ETHUSD    ETH      585.514 2020-12-15 17:00:01
## ...      ...    ...          ...                 ...
## 5243  BTCUSD    BTC    11972.900 2020-08-10 06:03:50
## 5244  BTCUSD    BTC    11985.890 2020-08-10 05:03:48
## 5245  BTCUSD    BTC    11997.470 2020-08-10 04:32:55
## 5246  BTCUSD    BTC    10686.880                 NaT
## 5247  ETHUSD    ETH      357.844                 NaT
## 
## [5248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19530.830  upper 50th percentile of prices
## 1       ETH      589.274  lower 50th percentile of prices
## 2       ETH      585.940  lower 50th percentile of prices
## 3       BTC    19398.990  upper 50th percentile of prices
## 4       ETH      585.514  lower 50th percentile of prices
## ...     ...          ...                              ...
## 5243    BTC    11972.900  upper 50th percentile of prices
## 5244    BTC    11985.890  upper 50th percentile of prices
## 5245    BTC    11997.470  upper 50th percentile of prices
## 5246    BTC    10686.880  upper 50th percentile of prices
## 5247    ETH      357.844  lower 50th percentile of prices
## 
## [5248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2020-12-15T19:18:27Z</dcterms:created>
  <dcterms:modified xsi:type="dcterms:W3CDTF">2020-12-15T19:18:27Z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2020-12-15 19:18:25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2020-12-15 19:18:25</vt:lpwstr>
  </property>
</Properties>
</file>