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2021-04-04</a:t>
            </a:r>
            <a:r>
              <a:rPr/>
              <a:t> </a:t>
            </a:r>
            <a:r>
              <a:rPr/>
              <a:t>06:15:20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2021-04-04</a:t>
            </a:r>
            <a:r>
              <a:rPr/>
              <a:t> </a:t>
            </a:r>
            <a:r>
              <a:rPr/>
              <a:t>06:15:20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2012.961 2021-04-04 06:00:01
## 1      BTCUSD    BTC    57477.700 2021-04-04 06:00:00
## 2      BTCUSD    BTC    57531.420 2021-04-04 05:00:01
## 3      ETHUSD    ETH     2012.125 2021-04-04 05:00:01
## 4      BTCUSD    BTC    57494.170 2021-04-04 04:00:01
## ...       ...    ...          ...                 ...
## 10493  BTCUSD    BTC    11972.900 2020-08-10 06:03:50
## 10494  BTCUSD    BTC    11985.890 2020-08-10 05:03:48
## 10495  BTCUSD    BTC    11997.470 2020-08-10 04:32:55
## 10496  BTCUSD    BTC    10686.880                 NaT
## 10497  ETHUSD    ETH      357.844                 NaT
## 
## [10498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2012.961  lower 50th percentile of prices
## 1        BTC    57477.700  upper 50th percentile of prices
## 2        BTC    57531.420  upper 50th percentile of prices
## 3        ETH     2012.125  lower 50th percentile of prices
## 4        BTC    57494.170  upper 50th percentile of prices
## ...      ...          ...                              ...
## 10493    BTC    11972.900  upper 50th percentile of prices
## 10494    BTC    11985.890  upper 50th percentile of prices
## 10495    BTC    11997.470  upper 50th percentile of prices
## 10496    BTC    10686.880  upper 50th percentile of prices
## 10497    ETH      357.844  lower 50th percentile of prices
## 
## [10498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2021-04-04T06:15:22Z</dcterms:created>
  <dcterms:modified xsi:type="dcterms:W3CDTF">2021-04-04T06:15:22Z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2021-04-04 06:15:20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2021-04-04 06:15:20</vt:lpwstr>
  </property>
</Properties>
</file>