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2020-12-22</a:t>
            </a:r>
            <a:r>
              <a:rPr/>
              <a:t> </a:t>
            </a:r>
            <a:r>
              <a:rPr/>
              <a:t>06:30:26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2020-12-22</a:t>
            </a:r>
            <a:r>
              <a:rPr/>
              <a:t> </a:t>
            </a:r>
            <a:r>
              <a:rPr/>
              <a:t>06:30:26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22681.910 2020-12-22 06:00:01
## 1     ETHUSD    ETH      606.759 2020-12-22 06:00:01
## 2     ETHUSD    ETH      612.432 2020-12-22 05:00:01
## 3     BTCUSD    BTC    22952.290 2020-12-22 05:00:00
## 4     BTCUSD    BTC    22855.460 2020-12-22 04:00:01
## ...      ...    ...          ...                 ...
## 5553  BTCUSD    BTC    11972.900 2020-08-10 06:03:50
## 5554  BTCUSD    BTC    11985.890 2020-08-10 05:03:48
## 5555  BTCUSD    BTC    11997.470 2020-08-10 04:32:55
## 5556  BTCUSD    BTC    10686.880                 NaT
## 5557  ETHUSD    ETH      357.844                 NaT
## 
## [5558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22681.910  upper 50th percentile of prices
## 1       ETH      606.759  lower 50th percentile of prices
## 2       ETH      612.432  lower 50th percentile of prices
## 3       BTC    22952.290  upper 50th percentile of prices
## 4       BTC    22855.460  upper 50th percentile of prices
## ...     ...          ...                              ...
## 5553    BTC    11972.900  upper 50th percentile of prices
## 5554    BTC    11985.890  upper 50th percentile of prices
## 5555    BTC    11997.470  upper 50th percentile of prices
## 5556    BTC    10686.880  upper 50th percentile of prices
## 5557    ETH      357.844  lower 50th percentile of prices
## 
## [5558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2020-12-22T06:30:27Z</dcterms:created>
  <dcterms:modified xsi:type="dcterms:W3CDTF">2020-12-22T06:30:27Z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2020-12-22 06:30:26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2020-12-22 06:30:26</vt:lpwstr>
  </property>
</Properties>
</file>