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2021-07-15</a:t>
            </a:r>
            <a:r>
              <a:rPr/>
              <a:t> </a:t>
            </a:r>
            <a:r>
              <a:rPr/>
              <a:t>06:12:11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2021-07-15</a:t>
            </a:r>
            <a:r>
              <a:rPr/>
              <a:t> </a:t>
            </a:r>
            <a:r>
              <a:rPr/>
              <a:t>06:12:11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1964.267 2021-07-15 06:00:01
## 1      BTCUSD    BTC    32583.050 2021-07-15 06:00:00
## 2      BTCUSD    BTC    32673.000 2021-07-15 05:00:01
## 3      ETHUSD    ETH     1973.606 2021-07-15 05:00:01
## 4      BTCUSD    BTC    32651.650 2021-07-15 04:00:01
## ...       ...    ...          ...                 ...
## 15220  BTCUSD    BTC    11921.180 2020-08-16 04:03:55
## 15221  BTCUSD    BTC    11877.910 2020-08-16 03:03:52
## 15222  BTCUSD    BTC    11875.600 2020-08-16 02:04:00
## 15223  BTCUSD    BTC    11822.170 2020-08-16 01:04:00
## 15224  BTCUSD    BTC    11860.060 2020-08-16 00:03:57
## 
## [15225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1964.267  lower 50th percentile of prices
## 1        BTC    32583.050  upper 50th percentile of prices
## 2        BTC    32673.000  upper 50th percentile of prices
## 3        ETH     1973.606  lower 50th percentile of prices
## 4        BTC    32651.650  upper 50th percentile of prices
## ...      ...          ...                              ...
## 15220    BTC    11921.180  upper 50th percentile of prices
## 15221    BTC    11877.910  upper 50th percentile of prices
## 15222    BTC    11875.600  upper 50th percentile of prices
## 15223    BTC    11822.170  upper 50th percentile of prices
## 15224    BTC    11860.060  upper 50th percentile of prices
## 
## [15225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2021-07-15T06:12:16Z</dcterms:created>
  <dcterms:modified xsi:type="dcterms:W3CDTF">2021-07-15T06:12:16Z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2021-07-15 06:12:11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2021-07-15 06:12:11</vt:lpwstr>
  </property>
</Properties>
</file>