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2021-03-28</a:t>
            </a:r>
            <a:r>
              <a:rPr/>
              <a:t> </a:t>
            </a:r>
            <a:r>
              <a:rPr/>
              <a:t>06:18:29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2021-03-28</a:t>
            </a:r>
            <a:r>
              <a:rPr/>
              <a:t> </a:t>
            </a:r>
            <a:r>
              <a:rPr/>
              <a:t>06:18:29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1720.110 2021-03-28 06:00:01
## 1      BTCUSD    BTC    56251.160 2021-03-28 06:00:00
## 2      BTCUSD    BTC    56261.540 2021-03-28 05:00:01
## 3      ETHUSD    ETH     1717.321 2021-03-28 05:00:01
## 4      ETHUSD    ETH     1710.823 2021-03-28 04:00:01
## ...       ...    ...          ...                 ...
## 10157  BTCUSD    BTC    11972.900 2020-08-10 06:03:50
## 10158  BTCUSD    BTC    11985.890 2020-08-10 05:03:48
## 10159  BTCUSD    BTC    11997.470 2020-08-10 04:32:55
## 10160  BTCUSD    BTC    10686.880                 NaT
## 10161  ETHUSD    ETH      357.844                 NaT
## 
## [10162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1720.110  lower 50th percentile of prices
## 1        BTC    56251.160  upper 50th percentile of prices
## 2        BTC    56261.540  upper 50th percentile of prices
## 3        ETH     1717.321  lower 50th percentile of prices
## 4        ETH     1710.823  lower 50th percentile of prices
## ...      ...          ...                              ...
## 10157    BTC    11972.900  upper 50th percentile of prices
## 10158    BTC    11985.890  upper 50th percentile of prices
## 10159    BTC    11997.470  upper 50th percentile of prices
## 10160    BTC    10686.880  upper 50th percentile of prices
## 10161    ETH      357.844  lower 50th percentile of prices
## 
## [10162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2021-03-28T06:18:31Z</dcterms:created>
  <dcterms:modified xsi:type="dcterms:W3CDTF">2021-03-28T06:18:31Z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2021-03-28 06:18:29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2021-03-28 06:18:29</vt:lpwstr>
  </property>
</Properties>
</file>