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2021-06-20</a:t>
            </a:r>
            <a:r>
              <a:rPr/>
              <a:t> </a:t>
            </a:r>
            <a:r>
              <a:rPr/>
              <a:t>06:11:50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2021-06-20</a:t>
            </a:r>
            <a:r>
              <a:rPr/>
              <a:t> </a:t>
            </a:r>
            <a:r>
              <a:rPr/>
              <a:t>06:11:50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2212.358 2021-06-20 06:00:01
## 1      BTCUSD    BTC    35716.440 2021-06-20 06:00:00
## 2      ETHUSD    ETH     2205.581 2021-06-20 05:00:02
## 3      BTCUSD    BTC    35784.720 2021-06-20 05:00:01
## 4      ETHUSD    ETH     2182.437 2021-06-20 04:00:01
## ...       ...    ...          ...                 ...
## 14183  BTCUSD    BTC    11972.900 2020-08-10 06:03:50
## 14184  BTCUSD    BTC    11985.890 2020-08-10 05:03:48
## 14185  BTCUSD    BTC    11997.470 2020-08-10 04:32:55
## 14186  BTCUSD    BTC    10686.880                 NaT
## 14187  ETHUSD    ETH      357.844                 NaT
## 
## [14188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2212.358  lower 50th percentile of prices
## 1        BTC    35716.440  upper 50th percentile of prices
## 2        ETH     2205.581  lower 50th percentile of prices
## 3        BTC    35784.720  upper 50th percentile of prices
## 4        ETH     2182.437  lower 50th percentile of prices
## ...      ...          ...                              ...
## 14183    BTC    11972.900  upper 50th percentile of prices
## 14184    BTC    11985.890  upper 50th percentile of prices
## 14185    BTC    11997.470  upper 50th percentile of prices
## 14186    BTC    10686.880  upper 50th percentile of prices
## 14187    ETH      357.844  lower 50th percentile of prices
## 
## [14188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2021-06-20T06:11:53Z</dcterms:created>
  <dcterms:modified xsi:type="dcterms:W3CDTF">2021-06-20T06:11:53Z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2021-06-20 06:11:50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2021-06-20 06:11:50</vt:lpwstr>
  </property>
</Properties>
</file>