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2021-03-24</a:t>
            </a:r>
            <a:r>
              <a:rPr/>
              <a:t> </a:t>
            </a:r>
            <a:r>
              <a:rPr/>
              <a:t>06:15:51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2021-03-24</a:t>
            </a:r>
            <a:r>
              <a:rPr/>
              <a:t> </a:t>
            </a:r>
            <a:r>
              <a:rPr/>
              <a:t>06:15:51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BTCUSD    BTC    54132.210 2021-03-24 06:00:01
## 1     ETHUSD    ETH     1673.218 2021-03-24 06:00:01
## 2     BTCUSD    BTC    54135.300 2021-03-24 05:00:01
## 3     ETHUSD    ETH     1678.196 2021-03-24 05:00:01
## 4     ETHUSD    ETH     1679.560 2021-03-24 04:00:01
## ...      ...    ...          ...                 ...
## 9965  BTCUSD    BTC    11972.900 2020-08-10 06:03:50
## 9966  BTCUSD    BTC    11985.890 2020-08-10 05:03:48
## 9967  BTCUSD    BTC    11997.470 2020-08-10 04:32:55
## 9968  BTCUSD    BTC    10686.880                 NaT
## 9969  ETHUSD    ETH      357.844                 NaT
## 
## [9970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BTC    54132.210  upper 50th percentile of prices
## 1       ETH     1673.218  lower 50th percentile of prices
## 2       BTC    54135.300  upper 50th percentile of prices
## 3       ETH     1678.196  lower 50th percentile of prices
## 4       ETH     1679.560  lower 50th percentile of prices
## ...     ...          ...                              ...
## 9965    BTC    11972.900  upper 50th percentile of prices
## 9966    BTC    11985.890  upper 50th percentile of prices
## 9967    BTC    11997.470  upper 50th percentile of prices
## 9968    BTC    10686.880  upper 50th percentile of prices
## 9969    ETH      357.844  lower 50th percentile of prices
## 
## [9970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2021-03-24T06:15:53Z</dcterms:created>
  <dcterms:modified xsi:type="dcterms:W3CDTF">2021-03-24T06:15:53Z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2021-03-24 06:15:51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2021-03-24 06:15:51</vt:lpwstr>
  </property>
</Properties>
</file>